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8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0797A9-81BF-4F4F-97CE-C4D62BD89DAB}" type="datetimeFigureOut">
              <a:rPr lang="ru-RU" smtClean="0"/>
              <a:pPr/>
              <a:t>29.09.2015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ECCC1F-C8D9-4020-AF40-EF7F600C13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pure_white_photographic_vinyl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Рисунок 12" descr="DC 2301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frame">
            <a:avLst>
              <a:gd name="adj1" fmla="val 219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2" descr="Free Clip Art Download Free Vector Clipart Images Online PVPOnline Games stuff, reviews, game servers, game updates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5721677"/>
            <a:ext cx="4786314" cy="1136323"/>
          </a:xfrm>
          <a:prstGeom prst="rect">
            <a:avLst/>
          </a:prstGeom>
          <a:noFill/>
        </p:spPr>
      </p:pic>
      <p:pic>
        <p:nvPicPr>
          <p:cNvPr id="11" name="Picture 6" descr="&amp;Gcy;&amp;rcy;&amp;ucy;&amp;pcy;&amp;pcy;&amp;acy; &amp;Bcy;&amp;iecy;&amp;gcy;&amp;ucy;&amp;ncy;&amp;ocy;&amp;vcy; &amp;kcy;&amp;lcy;&amp;icy;&amp;pcy;&amp;acy;&amp;rcy;&amp;tcy;&amp;ycy; - ClipartLogo.com"/>
          <p:cNvPicPr>
            <a:picLocks noChangeAspect="1" noChangeArrowheads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0"/>
            <a:ext cx="2928926" cy="1772001"/>
          </a:xfrm>
          <a:prstGeom prst="rect">
            <a:avLst/>
          </a:prstGeom>
          <a:noFill/>
        </p:spPr>
      </p:pic>
      <p:pic>
        <p:nvPicPr>
          <p:cNvPr id="10" name="Picture 8" descr="1809 &amp;Rcy;&amp;acy;&amp;scy;&amp;shcy;&amp;icy;&amp;rcy;&amp;iecy;&amp;ncy;&amp;ncy;&amp;acy;&amp;yacy; &amp;kcy;&amp;ocy;&amp;lcy;&amp;lcy;&amp;iecy;&amp;kcy;&amp;tscy;&amp;icy;&amp;yacy; &amp;kcy;&amp;acy;&amp;rcy;&amp;tcy;&amp;icy;&amp;ncy;&amp;ocy;&amp;kcy; &amp;ocy;&amp;tcy; ekler (&amp;Pcy;&amp;ocy;&amp;kcy;&amp;acy;&amp;zcy;&amp;acy;&amp;tcy;&amp;softcy; 1 &amp;dcy;&amp;ocy; 81) - ClipartLogo.com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5214950"/>
            <a:ext cx="4600539" cy="164305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3.jpe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jpe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40.jpeg"/><Relationship Id="rId5" Type="http://schemas.openxmlformats.org/officeDocument/2006/relationships/image" Target="../media/image64.png"/><Relationship Id="rId10" Type="http://schemas.openxmlformats.org/officeDocument/2006/relationships/image" Target="../media/image68.jpeg"/><Relationship Id="rId4" Type="http://schemas.openxmlformats.org/officeDocument/2006/relationships/image" Target="../media/image63.jpe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1670" y="1214422"/>
            <a:ext cx="4786346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ВИДЫ СПОРТА </a:t>
            </a:r>
            <a:endParaRPr lang="ru-RU" sz="8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214422"/>
            <a:ext cx="6929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</a:p>
          <a:p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500165" y="1357298"/>
          <a:ext cx="6143670" cy="3929089"/>
        </p:xfrm>
        <a:graphic>
          <a:graphicData uri="http://schemas.openxmlformats.org/drawingml/2006/table">
            <a:tbl>
              <a:tblPr/>
              <a:tblGrid>
                <a:gridCol w="1785951"/>
                <a:gridCol w="2500330"/>
                <a:gridCol w="1857389"/>
              </a:tblGrid>
              <a:tr h="13608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4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4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Users\User\Desktop\о спорте\yuz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357298"/>
            <a:ext cx="2643205" cy="3929090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736"/>
            <a:ext cx="1214446" cy="114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496"/>
            <a:ext cx="1211759" cy="107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214290"/>
            <a:ext cx="1285883" cy="1179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86710" y="4071942"/>
            <a:ext cx="1157290" cy="115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86710" y="1357298"/>
            <a:ext cx="1123953" cy="1235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28926" y="357166"/>
            <a:ext cx="1071565" cy="92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 descr="C:\Users\User\Desktop\виды спорта\26442c9c5f791dc55379d484b41da708.jpg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4143380"/>
            <a:ext cx="1192042" cy="1166814"/>
          </a:xfrm>
          <a:prstGeom prst="rect">
            <a:avLst/>
          </a:prstGeom>
          <a:noFill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15272" y="2857496"/>
            <a:ext cx="1129131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87789E-6 L 0.17396 -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8.51064E-7 L 0.15851 -0.0055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6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08 0.07632 L -0.1151 0.56915 " pathEditMode="relative" ptsTypes="AA">
                                      <p:cBhvr>
                                        <p:cTn id="2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53 0.08881 L 0.15816 0.3721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42276E-6 L -0.16094 0.0020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7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0.00092 L -0.18646 0.00092 " pathEditMode="relative" ptsTypes="AA">
                                      <p:cBhvr>
                                        <p:cTn id="43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85918" y="1357298"/>
          <a:ext cx="5929354" cy="4000527"/>
        </p:xfrm>
        <a:graphic>
          <a:graphicData uri="http://schemas.openxmlformats.org/drawingml/2006/table">
            <a:tbl>
              <a:tblPr/>
              <a:tblGrid>
                <a:gridCol w="1500198"/>
                <a:gridCol w="3000396"/>
                <a:gridCol w="1428760"/>
              </a:tblGrid>
              <a:tr h="13855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о спорте\Eishockey_Eisbaeren_gegen_Capita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1357298"/>
            <a:ext cx="3000396" cy="4000528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14290"/>
            <a:ext cx="107806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714620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214290"/>
            <a:ext cx="1357322" cy="108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8148" y="1500174"/>
            <a:ext cx="109426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29190" y="285728"/>
            <a:ext cx="1011497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86710" y="4143380"/>
            <a:ext cx="1071570" cy="1035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 descr="C:\Users\User\Desktop\виды спорта\26442c9c5f791dc55379d484b41da708.jpg - копия (3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1500173"/>
            <a:ext cx="1214446" cy="1296781"/>
          </a:xfrm>
          <a:prstGeom prst="rect">
            <a:avLst/>
          </a:prstGeom>
          <a:noFill/>
        </p:spPr>
      </p:pic>
      <p:pic>
        <p:nvPicPr>
          <p:cNvPr id="1034" name="Picture 10" descr="C:\Users\User\Desktop\виды спорта\26442c9c5f791dc55379d484b41da708.jpg - копия (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28596" y="4286255"/>
            <a:ext cx="1214446" cy="1135243"/>
          </a:xfrm>
          <a:prstGeom prst="rect">
            <a:avLst/>
          </a:prstGeom>
          <a:noFill/>
        </p:spPr>
      </p:pic>
      <p:pic>
        <p:nvPicPr>
          <p:cNvPr id="1035" name="Picture 11" descr="C:\Users\User\Desktop\виды спорта\e9c81764e4916a4e931c7fecba04d265.jpg - копия (3) - копия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86710" y="2857496"/>
            <a:ext cx="1071570" cy="11225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1314E-6 L 0.11129 0.2016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" y="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14524E-6 L -0.1592 -0.0122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52 0.08487 L -0.12274 0.3785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6642E-6 L 0.16563 0.3954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9.25069E-7 L -0.13438 0.009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71 0.09436 L 0.17796 0.18871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85917" y="1428735"/>
          <a:ext cx="5357851" cy="3786215"/>
        </p:xfrm>
        <a:graphic>
          <a:graphicData uri="http://schemas.openxmlformats.org/drawingml/2006/table">
            <a:tbl>
              <a:tblPr/>
              <a:tblGrid>
                <a:gridCol w="1357323"/>
                <a:gridCol w="2714644"/>
                <a:gridCol w="1285884"/>
              </a:tblGrid>
              <a:tr h="1245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5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32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6" name="Picture 2" descr="C:\Users\User\Desktop\о спорте\862ad55e6a5da0932cc660ed20300ef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1" y="1428736"/>
            <a:ext cx="2714644" cy="3786214"/>
          </a:xfrm>
          <a:prstGeom prst="rect">
            <a:avLst/>
          </a:prstGeom>
          <a:noFill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1143008" cy="109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1643050"/>
            <a:ext cx="1071564" cy="92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1428736"/>
            <a:ext cx="1357322" cy="1163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4214818"/>
            <a:ext cx="1181102" cy="95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29520" y="2928934"/>
            <a:ext cx="1010771" cy="94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58082" y="4071942"/>
            <a:ext cx="112871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596" y="2786058"/>
            <a:ext cx="117389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69" name="Picture 1" descr="C:\Users\User\Desktop\виды спорта\26442c9c5f791dc55379d484b41da708.jpg - копия (2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214810" y="285728"/>
            <a:ext cx="952722" cy="890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 0.08487 L 0.02951 0.179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3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7.67808E-7 L -0.16615 0.0043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8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3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6531E-6 L -0.16302 -0.0062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6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3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5883E-6 L 0.6073 0.3954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" y="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2803E-6 L 0.16024 -0.0057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7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3 0.068 L -0.24132 0.38275 " pathEditMode="relative" ptsTypes="AA">
                                      <p:cBhvr>
                                        <p:cTn id="45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6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71604" y="1214422"/>
          <a:ext cx="6000792" cy="4071965"/>
        </p:xfrm>
        <a:graphic>
          <a:graphicData uri="http://schemas.openxmlformats.org/drawingml/2006/table">
            <a:tbl>
              <a:tblPr/>
              <a:tblGrid>
                <a:gridCol w="1857388"/>
                <a:gridCol w="2428892"/>
                <a:gridCol w="1714512"/>
              </a:tblGrid>
              <a:tr h="1410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08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08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 descr="C:\Users\User\Desktop\о спорте\1154359602_00039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1214422"/>
            <a:ext cx="2515371" cy="4071966"/>
          </a:xfrm>
          <a:prstGeom prst="rect">
            <a:avLst/>
          </a:prstGeom>
          <a:noFill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1428736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285860"/>
            <a:ext cx="1000132" cy="103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298" y="214290"/>
            <a:ext cx="1357323" cy="915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86709" y="2714620"/>
            <a:ext cx="1143009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58" y="2571744"/>
            <a:ext cx="1120008" cy="110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49" y="214290"/>
            <a:ext cx="1214446" cy="91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7" name="Picture 9" descr="C:\Users\User\Desktop\виды спорта\e9c81764e4916a4e931c7fecba04d265.jpg - копия (2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034" y="4214818"/>
            <a:ext cx="890788" cy="928694"/>
          </a:xfrm>
          <a:prstGeom prst="rect">
            <a:avLst/>
          </a:prstGeom>
          <a:noFill/>
        </p:spPr>
      </p:pic>
      <p:pic>
        <p:nvPicPr>
          <p:cNvPr id="17418" name="Picture 10" descr="C:\Users\User\Desktop\о спорте\badminton-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86710" y="4214818"/>
            <a:ext cx="857255" cy="919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3 0.01295 L 0.16355 0.012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56 0.00093 L 0.18559 0.00093 " pathEditMode="relative" ptsTypes="AA">
                                      <p:cBhvr>
                                        <p:cTn id="25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89362E-6 L -0.15746 0.010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7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14524E-6 L -0.19358 -0.0016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74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91304E-6 L -0.08385 0.5800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" y="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8.60315E-7 L 0.21267 0.5874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00165" y="1500173"/>
          <a:ext cx="6072230" cy="3714778"/>
        </p:xfrm>
        <a:graphic>
          <a:graphicData uri="http://schemas.openxmlformats.org/drawingml/2006/table">
            <a:tbl>
              <a:tblPr/>
              <a:tblGrid>
                <a:gridCol w="1500199"/>
                <a:gridCol w="3071834"/>
                <a:gridCol w="1500197"/>
              </a:tblGrid>
              <a:tr h="12865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0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startoval-otkryityiy-chempionat-avstralii-po-tenni.1222791.2013_01_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500174"/>
            <a:ext cx="3089693" cy="3714776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14488"/>
            <a:ext cx="86677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496"/>
            <a:ext cx="107854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143380"/>
            <a:ext cx="89171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57166"/>
            <a:ext cx="107157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15272" y="2857496"/>
            <a:ext cx="1071570" cy="103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71736" y="285728"/>
            <a:ext cx="114300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15272" y="4071942"/>
            <a:ext cx="1057277" cy="1123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86710" y="1500174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17299E-6 L 0.16163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37 -0.00509 L 0.1658 -0.00509 " pathEditMode="relative" ptsTypes="AA">
                                      <p:cBhvr>
                                        <p:cTn id="1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0037 L 0.16024 -0.0037 " pathEditMode="relative" ptsTypes="AA">
                                      <p:cBhvr>
                                        <p:cTn id="1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72 0.00763 L -0.16598 0.0076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07054 L 0.19357 0.19635 " pathEditMode="relative" ptsTypes="AA">
                                      <p:cBhvr>
                                        <p:cTn id="4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81 0.08626 L 0.41615 0.55827 " pathEditMode="relative" ptsTypes="AA">
                                      <p:cBhvr>
                                        <p:cTn id="45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00167" y="1285860"/>
          <a:ext cx="6143667" cy="4000527"/>
        </p:xfrm>
        <a:graphic>
          <a:graphicData uri="http://schemas.openxmlformats.org/drawingml/2006/table">
            <a:tbl>
              <a:tblPr/>
              <a:tblGrid>
                <a:gridCol w="1500197"/>
                <a:gridCol w="3214710"/>
                <a:gridCol w="1428760"/>
              </a:tblGrid>
              <a:tr h="13855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7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8" name="Picture 2" descr="C:\Users\User\Desktop\futbol+sport+305339087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285860"/>
            <a:ext cx="3214710" cy="4000528"/>
          </a:xfrm>
          <a:prstGeom prst="rect">
            <a:avLst/>
          </a:prstGeom>
          <a:noFill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1000132" cy="94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786058"/>
            <a:ext cx="1214446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72" y="1428736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4143380"/>
            <a:ext cx="1143008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86710" y="4143380"/>
            <a:ext cx="104008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48" y="285728"/>
            <a:ext cx="1071570" cy="954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1428736"/>
            <a:ext cx="1071570" cy="104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86314" y="285728"/>
            <a:ext cx="1143008" cy="90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86710" y="2786058"/>
            <a:ext cx="1076327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7 -0.00509 L 0.16614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2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9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625 0.0747 L -0.10347 0.1901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5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53 0.00671 L 0.16215 0.00671 " pathEditMode="relative" ptsTypes="AA">
                                      <p:cBhvr>
                                        <p:cTn id="22" dur="2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9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71 -0.00162 L -0.14635 -0.0016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8 0.00138 L -0.13264 0.00138 " pathEditMode="relative" ptsTypes="AA">
                                      <p:cBhvr>
                                        <p:cTn id="32" dur="2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4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7" dur="2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7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94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3" dur="2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4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06 0.07377 L 0.62327 0.37812 " pathEditMode="relative" ptsTypes="AA">
                                      <p:cBhvr>
                                        <p:cTn id="49" dur="2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6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71604" y="1428736"/>
          <a:ext cx="6215106" cy="3857651"/>
        </p:xfrm>
        <a:graphic>
          <a:graphicData uri="http://schemas.openxmlformats.org/drawingml/2006/table">
            <a:tbl>
              <a:tblPr/>
              <a:tblGrid>
                <a:gridCol w="1571636"/>
                <a:gridCol w="3071834"/>
                <a:gridCol w="1571636"/>
              </a:tblGrid>
              <a:tr h="1336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7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7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2" name="Picture 2" descr="C:\Users\User\Desktop\2013_119_20121125_11556538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428736"/>
            <a:ext cx="3078449" cy="3857652"/>
          </a:xfrm>
          <a:prstGeom prst="rect">
            <a:avLst/>
          </a:prstGeom>
          <a:noFill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643050"/>
            <a:ext cx="1143008" cy="94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214290"/>
            <a:ext cx="1285884" cy="106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214818"/>
            <a:ext cx="107157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29586" y="1571612"/>
            <a:ext cx="928693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6116" y="285728"/>
            <a:ext cx="114300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858148" y="4143380"/>
            <a:ext cx="967385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9" name="Picture 9" descr="C:\Users\User\Desktop\виды спорта\26442c9c5f791dc55379d484b41da708.jpg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14480" y="214290"/>
            <a:ext cx="1143008" cy="1143008"/>
          </a:xfrm>
          <a:prstGeom prst="rect">
            <a:avLst/>
          </a:prstGeom>
          <a:noFill/>
        </p:spPr>
      </p:pic>
      <p:pic>
        <p:nvPicPr>
          <p:cNvPr id="20490" name="Picture 10" descr="C:\Users\User\Desktop\виды спорта\e9c81764e4916a4e931c7fecba04d265.jpg - копия (3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5720" y="2928934"/>
            <a:ext cx="1071570" cy="1071570"/>
          </a:xfrm>
          <a:prstGeom prst="rect">
            <a:avLst/>
          </a:prstGeom>
          <a:noFill/>
        </p:spPr>
      </p:pic>
      <p:pic>
        <p:nvPicPr>
          <p:cNvPr id="20491" name="Picture 11" descr="C:\Users\User\Desktop\виды спорта\e9c81764e4916a4e931c7fecba04d265.jpg - копия (2)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929586" y="2928934"/>
            <a:ext cx="966788" cy="1004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71 0.00277 L 0.15434 0.00277 " pathEditMode="relative" ptsTypes="AA">
                                      <p:cBhvr>
                                        <p:cTn id="12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2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89 -0.0037 L 0.17413 -0.0037 " pathEditMode="relative" ptsTypes="AA">
                                      <p:cBhvr>
                                        <p:cTn id="23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4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54 0.07562 L -0.16598 0.39038 " pathEditMode="relative" ptsTypes="AA">
                                      <p:cBhvr>
                                        <p:cTn id="28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55 -0.0067 L -0.15017 -0.006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04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8" dur="2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6586E-6 L -0.12864 -0.014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7 0.08649 L 0.17413 0.3906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" y="1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28729" y="1214422"/>
          <a:ext cx="6286542" cy="4143403"/>
        </p:xfrm>
        <a:graphic>
          <a:graphicData uri="http://schemas.openxmlformats.org/drawingml/2006/table">
            <a:tbl>
              <a:tblPr/>
              <a:tblGrid>
                <a:gridCol w="1571635"/>
                <a:gridCol w="3071834"/>
                <a:gridCol w="1643073"/>
              </a:tblGrid>
              <a:tr h="14350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4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4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2" marR="659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7" name="Picture 3" descr="C:\Users\User\Desktop\виды спорта\2c4e305d6e9aa383a0b85e50d3983ba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214422"/>
            <a:ext cx="3071834" cy="4143404"/>
          </a:xfrm>
          <a:prstGeom prst="rect">
            <a:avLst/>
          </a:prstGeom>
          <a:noFill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1071570" cy="100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214290"/>
            <a:ext cx="1143008" cy="94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710" y="2643182"/>
            <a:ext cx="1066803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4143380"/>
            <a:ext cx="107157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4" y="214290"/>
            <a:ext cx="1123951" cy="978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728" y="214290"/>
            <a:ext cx="1000132" cy="88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4" name="Picture 10" descr="C:\Users\User\Desktop\виды спорта\26442c9c5f791dc55379d484b41da708.jpg - копия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5720" y="2714620"/>
            <a:ext cx="1027095" cy="1004888"/>
          </a:xfrm>
          <a:prstGeom prst="rect">
            <a:avLst/>
          </a:prstGeom>
          <a:noFill/>
        </p:spPr>
      </p:pic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86710" y="4286256"/>
            <a:ext cx="1162851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16" name="Picture 1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58148" y="1357298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5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6716E-6 L 0.14253 -0.002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0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15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86586E-6 L 0.15833 0.0067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5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0.06846 L 0.02135 0.3829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5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0694E-6 L 0.40052 0.5989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0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15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6 0.05088 L 0.21407 0.1766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1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15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25532E-6 L -0.15 0.00509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5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2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1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3</Words>
  <Application>Microsoft Office PowerPoint</Application>
  <PresentationFormat>Экран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4123</cp:lastModifiedBy>
  <cp:revision>44</cp:revision>
  <dcterms:created xsi:type="dcterms:W3CDTF">2014-12-02T10:47:20Z</dcterms:created>
  <dcterms:modified xsi:type="dcterms:W3CDTF">2015-09-29T08:40:25Z</dcterms:modified>
</cp:coreProperties>
</file>